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7754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spc="-185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Random Password Generator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57414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random password generator is a valuable tool for protecting online accounts and sensitive information from unauthorized access.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57200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58C7E7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00086" y="5704642"/>
            <a:ext cx="123111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spc="-36" kern="0" dirty="0">
                <a:solidFill>
                  <a:srgbClr val="3C3838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VS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5555099"/>
            <a:ext cx="234874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36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VENKATESH  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use a random password generator?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19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0599" y="3204686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Stronger Passwords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100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Randomly generated passwords are harder to guess than predictable ones.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19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8581" y="3204686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Unique Passwords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6100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different passwords for different accounts mitigates the risk of compromise.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436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4166" y="5628680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Improved Security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3408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secure password is a crucial line of defense against cyber threats.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5436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30604" y="5628680"/>
            <a:ext cx="21990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Convenience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603408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Generates passwords with minimal effort, saving time and reducing frustration.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spc="-130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How do random password generators work?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5963" y="2645569"/>
            <a:ext cx="13263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spc="-78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Character Selection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Generators choose random characters from a pool of letters, numbers, and symbols.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03102" y="4489013"/>
            <a:ext cx="19835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spc="-78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Length Determination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generate passwords with specific lengths, often based on user preferences.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00482" y="6332458"/>
            <a:ext cx="20359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spc="-78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Password Generation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combine selected characters to form a unique and random password.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26787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Factors to consider when generating a password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Length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Longer passwords are generally more secure. Aim for at least 12 characters or more.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Complexity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Include a mix of uppercase and lowercase letters, numbers, and symbols for enhanced security.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Uniqueness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a different password for each online account to prevent compromise.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spc="-130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Best practices for using random passwords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3220045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 a Password Manager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Password managers securely store your passwords, eliminating the need to remember them.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434066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Enable Two-Factor Authentication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an extra layer of security by requiring a second factor of authentication, like a code sent to your phone.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2841784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Avoid Common Words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Don't use words found in dictionaries or common phrases as passwords.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1849" y="741164"/>
            <a:ext cx="7673102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spc="-12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Implementing a random password generator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21849" y="2369582"/>
            <a:ext cx="7673102" cy="5118735"/>
          </a:xfrm>
          <a:prstGeom prst="roundRect">
            <a:avLst>
              <a:gd name="adj" fmla="val 172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29469" y="2377202"/>
            <a:ext cx="7657862" cy="12758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39495" y="2510790"/>
            <a:ext cx="340506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**Language Selection**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0272236" y="2510790"/>
            <a:ext cx="3405068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Choose a language that provides random number generation and character manipulation capabilities.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9469" y="3653076"/>
            <a:ext cx="7657862" cy="12758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39495" y="3786664"/>
            <a:ext cx="340506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**Character Set**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272236" y="3786664"/>
            <a:ext cx="3405068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Define a set of characters to be used in the password, including letters, numbers, and symbols.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6229469" y="4928949"/>
            <a:ext cx="7657862" cy="12758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39495" y="5062537"/>
            <a:ext cx="340506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**Randomization**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10272236" y="5062537"/>
            <a:ext cx="3405068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a robust random number generator to ensure the unpredictability of the password.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6229469" y="6204823"/>
            <a:ext cx="7657862" cy="12758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39495" y="6338411"/>
            <a:ext cx="340506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**Length Control**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0272236" y="6338411"/>
            <a:ext cx="3405068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a mechanism to control the length of the generated password.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950" y="753428"/>
            <a:ext cx="7658100" cy="1326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spc="-125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Securing your random password generator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398395"/>
            <a:ext cx="530662" cy="5306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2950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spc="-6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Input Validation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2950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Validate user input to prevent malicious code injection or unexpected behavior.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1187" y="2398395"/>
            <a:ext cx="530662" cy="5306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1187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spc="-6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Storage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31187" y="3600212"/>
            <a:ext cx="3669863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generated passwords securely to prevent unauthorized access.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" y="5255657"/>
            <a:ext cx="530662" cy="5306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2950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spc="-6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Encryption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2950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Encrypt passwords during storage and transmission to protect them from eavesdropping.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1187" y="5255657"/>
            <a:ext cx="530662" cy="5306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1187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spc="-6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Regular Testing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31187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Conduct regular security audits and vulnerability assessments to identify and fix potential weaknesses.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73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future of password security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5094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8952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Biometric Authentication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34276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unique biological traits, such as fingerprints or facial recognition, for authentication.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55094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8952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Passwordless Authentication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34276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Moving towards alternative authentication methods, like passkeys or security keys, that don't rely on passwords.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47134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881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AI-Powered 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371987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artificial intelligence to detect and prevent malicious activity, enhancing security measures.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2024-11-22T09:15:03Z</dcterms:created>
  <dcterms:modified xsi:type="dcterms:W3CDTF">2024-11-22T09:15:03Z</dcterms:modified>
</cp:coreProperties>
</file>